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70"/>
    <p:restoredTop sz="96405"/>
  </p:normalViewPr>
  <p:slideViewPr>
    <p:cSldViewPr>
      <p:cViewPr>
        <p:scale>
          <a:sx n="80" d="100"/>
          <a:sy n="80" d="100"/>
        </p:scale>
        <p:origin x="-106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4EBD-665C-48A7-88FE-2DCD8D3363FB}" type="datetimeFigureOut">
              <a:rPr lang="tr-TR" smtClean="0"/>
              <a:t>01.09.2016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CE99-EB99-47AE-998A-B610F801C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146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4EBD-665C-48A7-88FE-2DCD8D3363FB}" type="datetimeFigureOut">
              <a:rPr lang="tr-TR" smtClean="0"/>
              <a:t>01.09.2016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CE99-EB99-47AE-998A-B610F801C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31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4EBD-665C-48A7-88FE-2DCD8D3363FB}" type="datetimeFigureOut">
              <a:rPr lang="tr-TR" smtClean="0"/>
              <a:t>01.09.2016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CE99-EB99-47AE-998A-B610F801C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7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4EBD-665C-48A7-88FE-2DCD8D3363FB}" type="datetimeFigureOut">
              <a:rPr lang="tr-TR" smtClean="0"/>
              <a:t>01.09.2016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CE99-EB99-47AE-998A-B610F801C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7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4EBD-665C-48A7-88FE-2DCD8D3363FB}" type="datetimeFigureOut">
              <a:rPr lang="tr-TR" smtClean="0"/>
              <a:t>01.09.2016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CE99-EB99-47AE-998A-B610F801C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926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4EBD-665C-48A7-88FE-2DCD8D3363FB}" type="datetimeFigureOut">
              <a:rPr lang="tr-TR" smtClean="0"/>
              <a:t>01.09.2016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CE99-EB99-47AE-998A-B610F801C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50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4EBD-665C-48A7-88FE-2DCD8D3363FB}" type="datetimeFigureOut">
              <a:rPr lang="tr-TR" smtClean="0"/>
              <a:t>01.09.2016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CE99-EB99-47AE-998A-B610F801C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63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4EBD-665C-48A7-88FE-2DCD8D3363FB}" type="datetimeFigureOut">
              <a:rPr lang="tr-TR" smtClean="0"/>
              <a:t>01.09.2016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CE99-EB99-47AE-998A-B610F801C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55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4EBD-665C-48A7-88FE-2DCD8D3363FB}" type="datetimeFigureOut">
              <a:rPr lang="tr-TR" smtClean="0"/>
              <a:t>01.09.2016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CE99-EB99-47AE-998A-B610F801C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430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4EBD-665C-48A7-88FE-2DCD8D3363FB}" type="datetimeFigureOut">
              <a:rPr lang="tr-TR" smtClean="0"/>
              <a:t>01.09.2016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CE99-EB99-47AE-998A-B610F801C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24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4EBD-665C-48A7-88FE-2DCD8D3363FB}" type="datetimeFigureOut">
              <a:rPr lang="tr-TR" smtClean="0"/>
              <a:t>01.09.2016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CE99-EB99-47AE-998A-B610F801C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02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74EBD-665C-48A7-88FE-2DCD8D3363FB}" type="datetimeFigureOut">
              <a:rPr lang="tr-TR" smtClean="0"/>
              <a:t>01.09.2016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6CE99-EB99-47AE-998A-B610F801C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299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280"/>
            <a:ext cx="9144000" cy="936104"/>
          </a:xfrm>
          <a:prstGeom prst="rect">
            <a:avLst/>
          </a:prstGeom>
        </p:spPr>
      </p:pic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584176" cy="4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azal\Desktop\istanbul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16" y="836713"/>
            <a:ext cx="7017568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533" y="2224699"/>
            <a:ext cx="62865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874" y="2905125"/>
            <a:ext cx="52292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etin kutusu 5"/>
          <p:cNvSpPr txBox="1"/>
          <p:nvPr/>
        </p:nvSpPr>
        <p:spPr>
          <a:xfrm>
            <a:off x="1395533" y="4293096"/>
            <a:ext cx="54807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/>
              <a:t>BİLDİRİ </a:t>
            </a:r>
            <a:r>
              <a:rPr lang="tr-TR" sz="2000" dirty="0" smtClean="0"/>
              <a:t>ADI</a:t>
            </a:r>
          </a:p>
          <a:p>
            <a:pPr algn="ctr"/>
            <a:r>
              <a:rPr lang="tr-TR" sz="2000" dirty="0" smtClean="0"/>
              <a:t>YAZAR AD SOYAD</a:t>
            </a:r>
          </a:p>
          <a:p>
            <a:pPr algn="ctr"/>
            <a:r>
              <a:rPr lang="tr-TR" sz="2000" dirty="0" smtClean="0"/>
              <a:t>KURUM</a:t>
            </a:r>
          </a:p>
        </p:txBody>
      </p:sp>
    </p:spTree>
    <p:extLst>
      <p:ext uri="{BB962C8B-B14F-4D97-AF65-F5344CB8AC3E}">
        <p14:creationId xmlns:p14="http://schemas.microsoft.com/office/powerpoint/2010/main" val="50065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280"/>
            <a:ext cx="9144000" cy="936104"/>
          </a:xfrm>
          <a:prstGeom prst="rect">
            <a:avLst/>
          </a:prstGeom>
        </p:spPr>
      </p:pic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584176" cy="4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56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280"/>
            <a:ext cx="9144000" cy="936104"/>
          </a:xfrm>
          <a:prstGeom prst="rect">
            <a:avLst/>
          </a:prstGeom>
        </p:spPr>
      </p:pic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584176" cy="4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56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280"/>
            <a:ext cx="9144000" cy="936104"/>
          </a:xfrm>
          <a:prstGeom prst="rect">
            <a:avLst/>
          </a:prstGeom>
        </p:spPr>
      </p:pic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584176" cy="4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56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280"/>
            <a:ext cx="9144000" cy="936104"/>
          </a:xfrm>
          <a:prstGeom prst="rect">
            <a:avLst/>
          </a:prstGeom>
        </p:spPr>
      </p:pic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584176" cy="4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56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280"/>
            <a:ext cx="9144000" cy="936104"/>
          </a:xfrm>
          <a:prstGeom prst="rect">
            <a:avLst/>
          </a:prstGeom>
        </p:spPr>
      </p:pic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584176" cy="4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56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280"/>
            <a:ext cx="9144000" cy="936104"/>
          </a:xfrm>
          <a:prstGeom prst="rect">
            <a:avLst/>
          </a:prstGeom>
        </p:spPr>
      </p:pic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584176" cy="4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56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280"/>
            <a:ext cx="9144000" cy="936104"/>
          </a:xfrm>
          <a:prstGeom prst="rect">
            <a:avLst/>
          </a:prstGeom>
        </p:spPr>
      </p:pic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584176" cy="4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56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</Words>
  <Application>Microsoft Office PowerPoint</Application>
  <PresentationFormat>Ekran Gösterisi (4:3)</PresentationFormat>
  <Paragraphs>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Hazal</dc:creator>
  <cp:lastModifiedBy>Hazal</cp:lastModifiedBy>
  <cp:revision>10</cp:revision>
  <dcterms:created xsi:type="dcterms:W3CDTF">2016-09-01T07:59:23Z</dcterms:created>
  <dcterms:modified xsi:type="dcterms:W3CDTF">2016-09-01T09:40:56Z</dcterms:modified>
</cp:coreProperties>
</file>